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417"/>
    <a:srgbClr val="6C7373"/>
    <a:srgbClr val="E1E1E1"/>
    <a:srgbClr val="566568"/>
    <a:srgbClr val="C41039"/>
    <a:srgbClr val="69787B"/>
    <a:srgbClr val="69780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637" autoAdjust="0"/>
    <p:restoredTop sz="94609"/>
  </p:normalViewPr>
  <p:slideViewPr>
    <p:cSldViewPr snapToGrid="0" snapToObjects="1">
      <p:cViewPr>
        <p:scale>
          <a:sx n="180" d="100"/>
          <a:sy n="180" d="100"/>
        </p:scale>
        <p:origin x="144" y="1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3AD09-9720-9047-BB14-484CD98DBB2F}" type="datetimeFigureOut">
              <a:rPr lang="en-US" smtClean="0"/>
              <a:t>8/9/17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80D64-6F43-4C4D-BE6A-3F3482AA5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90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30124" y="228600"/>
            <a:ext cx="11731752" cy="6400800"/>
          </a:xfrm>
          <a:prstGeom prst="rect">
            <a:avLst/>
          </a:prstGeom>
          <a:solidFill>
            <a:srgbClr val="6C73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311" y="2253752"/>
            <a:ext cx="6650503" cy="12170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311" y="3596777"/>
            <a:ext cx="6650503" cy="48083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1linerev(1c)1000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25" y="5880328"/>
            <a:ext cx="3608228" cy="56368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28"/>
          <a:stretch/>
        </p:blipFill>
        <p:spPr>
          <a:xfrm>
            <a:off x="8702448" y="464974"/>
            <a:ext cx="3262720" cy="602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3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30124" y="228600"/>
            <a:ext cx="11731752" cy="6400800"/>
          </a:xfrm>
          <a:prstGeom prst="rect">
            <a:avLst/>
          </a:prstGeom>
          <a:solidFill>
            <a:srgbClr val="A514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328"/>
          <a:stretch/>
        </p:blipFill>
        <p:spPr>
          <a:xfrm>
            <a:off x="8702448" y="464974"/>
            <a:ext cx="3262720" cy="60258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311" y="2253752"/>
            <a:ext cx="6650503" cy="12170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311" y="3596777"/>
            <a:ext cx="6650503" cy="48083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1linerev(1c)1000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25" y="5880328"/>
            <a:ext cx="3608228" cy="56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17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C7373"/>
                </a:solidFill>
              </a:defRPr>
            </a:lvl1pPr>
            <a:lvl2pPr>
              <a:defRPr>
                <a:solidFill>
                  <a:srgbClr val="6C7373"/>
                </a:solidFill>
              </a:defRPr>
            </a:lvl2pPr>
            <a:lvl3pPr>
              <a:defRPr>
                <a:solidFill>
                  <a:srgbClr val="6C7373"/>
                </a:solidFill>
              </a:defRPr>
            </a:lvl3pPr>
            <a:lvl4pPr>
              <a:defRPr>
                <a:solidFill>
                  <a:srgbClr val="6C7373"/>
                </a:solidFill>
              </a:defRPr>
            </a:lvl4pPr>
            <a:lvl5pPr>
              <a:defRPr>
                <a:solidFill>
                  <a:srgbClr val="6C737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C737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4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905" y="435614"/>
            <a:ext cx="795528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59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7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5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4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sh_U_PPT_Template-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4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221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228600"/>
            <a:ext cx="11582400" cy="6400800"/>
          </a:xfrm>
          <a:prstGeom prst="rect">
            <a:avLst/>
          </a:prstGeom>
          <a:solidFill>
            <a:srgbClr val="E1E1E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2937" y="437444"/>
            <a:ext cx="9649953" cy="9801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519" y="1600200"/>
            <a:ext cx="10856148" cy="477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905" y="435614"/>
            <a:ext cx="795528" cy="9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1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  <p:sldLayoutId id="2147483650" r:id="rId3"/>
    <p:sldLayoutId id="2147483660" r:id="rId4"/>
    <p:sldLayoutId id="2147483652" r:id="rId5"/>
    <p:sldLayoutId id="2147483653" r:id="rId6"/>
    <p:sldLayoutId id="2147483654" r:id="rId7"/>
    <p:sldLayoutId id="2147483670" r:id="rId8"/>
    <p:sldLayoutId id="2147483655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6C7373"/>
          </a:solidFill>
          <a:latin typeface="Times New Roman" charset="0"/>
          <a:ea typeface="Times New Roman" charset="0"/>
          <a:cs typeface="Times New Roman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rgbClr val="6C7373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8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9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5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3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7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3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9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064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0</Words>
  <Application>Microsoft Macintosh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Rockwell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Wessler, Jennifer</cp:lastModifiedBy>
  <cp:revision>53</cp:revision>
  <dcterms:created xsi:type="dcterms:W3CDTF">2013-07-09T17:46:55Z</dcterms:created>
  <dcterms:modified xsi:type="dcterms:W3CDTF">2017-08-09T17:43:45Z</dcterms:modified>
</cp:coreProperties>
</file>