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417"/>
    <a:srgbClr val="6C7373"/>
    <a:srgbClr val="E1E1E1"/>
    <a:srgbClr val="566568"/>
    <a:srgbClr val="C41039"/>
    <a:srgbClr val="69787B"/>
    <a:srgbClr val="69780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0" autoAdjust="0"/>
    <p:restoredTop sz="50000"/>
  </p:normalViewPr>
  <p:slideViewPr>
    <p:cSldViewPr snapToGrid="0" snapToObjects="1">
      <p:cViewPr>
        <p:scale>
          <a:sx n="180" d="100"/>
          <a:sy n="180" d="100"/>
        </p:scale>
        <p:origin x="1384" y="-1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AD09-9720-9047-BB14-484CD98DBB2F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0D64-6F43-4C4D-BE6A-3F3482A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0124" y="228600"/>
            <a:ext cx="11731752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702448" y="464974"/>
            <a:ext cx="3262720" cy="6025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1linerev(1c)1000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5" y="5880328"/>
            <a:ext cx="3608228" cy="5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30124" y="228600"/>
            <a:ext cx="11731752" cy="6400800"/>
          </a:xfrm>
          <a:prstGeom prst="rect">
            <a:avLst/>
          </a:prstGeom>
          <a:solidFill>
            <a:srgbClr val="6C73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1linerev(1c)1000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5" y="5880328"/>
            <a:ext cx="3608228" cy="5636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702448" y="464974"/>
            <a:ext cx="3262720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5" y="43561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937" y="437444"/>
            <a:ext cx="9649953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519" y="1600200"/>
            <a:ext cx="10856148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5" y="43561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70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5" y="43561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64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Wessler, Jennifer</cp:lastModifiedBy>
  <cp:revision>56</cp:revision>
  <dcterms:created xsi:type="dcterms:W3CDTF">2013-07-09T17:46:55Z</dcterms:created>
  <dcterms:modified xsi:type="dcterms:W3CDTF">2018-04-16T19:45:06Z</dcterms:modified>
</cp:coreProperties>
</file>