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417"/>
    <a:srgbClr val="6C7373"/>
    <a:srgbClr val="69787B"/>
    <a:srgbClr val="920012"/>
    <a:srgbClr val="AD1221"/>
    <a:srgbClr val="84121C"/>
    <a:srgbClr val="525F5D"/>
    <a:srgbClr val="535156"/>
    <a:srgbClr val="8E142B"/>
    <a:srgbClr val="AE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/>
    <p:restoredTop sz="94780"/>
  </p:normalViewPr>
  <p:slideViewPr>
    <p:cSldViewPr snapToGrid="0" snapToObjects="1">
      <p:cViewPr>
        <p:scale>
          <a:sx n="100" d="100"/>
          <a:sy n="100" d="100"/>
        </p:scale>
        <p:origin x="1160" y="600"/>
      </p:cViewPr>
      <p:guideLst>
        <p:guide orient="horz" pos="1056"/>
        <p:guide pos="3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 userDrawn="1"/>
        </p:nvSpPr>
        <p:spPr>
          <a:xfrm>
            <a:off x="230124" y="242611"/>
            <a:ext cx="11731752" cy="3657600"/>
          </a:xfrm>
          <a:prstGeom prst="rect">
            <a:avLst/>
          </a:prstGeom>
          <a:solidFill>
            <a:srgbClr val="A514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2425700"/>
            <a:ext cx="103632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3141784"/>
            <a:ext cx="103632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901" y="532923"/>
            <a:ext cx="795528" cy="920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43828"/>
            <a:ext cx="11731752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3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826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82651"/>
            <a:ext cx="6815667" cy="5314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44701"/>
            <a:ext cx="4011084" cy="4152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78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905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45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 userDrawn="1"/>
        </p:nvSpPr>
        <p:spPr>
          <a:xfrm>
            <a:off x="230124" y="242611"/>
            <a:ext cx="11731752" cy="3657600"/>
          </a:xfrm>
          <a:prstGeom prst="rect">
            <a:avLst/>
          </a:prstGeom>
          <a:solidFill>
            <a:srgbClr val="6C7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43828"/>
            <a:ext cx="11731752" cy="2468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2425700"/>
            <a:ext cx="103632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3141784"/>
            <a:ext cx="103632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901" y="532923"/>
            <a:ext cx="795528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734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1097017"/>
            <a:ext cx="103632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1813101"/>
            <a:ext cx="103632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 Hebrew" charset="0"/>
                <a:ea typeface="Arial Hebrew" charset="0"/>
                <a:cs typeface="Arial Hebrew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734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1097017"/>
            <a:ext cx="103632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1813101"/>
            <a:ext cx="103632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734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1097017"/>
            <a:ext cx="103632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1813101"/>
            <a:ext cx="103632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5141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C7373"/>
                </a:solidFill>
              </a:defRPr>
            </a:lvl1pPr>
            <a:lvl2pPr>
              <a:defRPr>
                <a:solidFill>
                  <a:srgbClr val="6C7373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6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604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80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80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6048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288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68576"/>
            <a:ext cx="5386917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9288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68576"/>
            <a:ext cx="5389033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514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63787" y="6421120"/>
            <a:ext cx="11042444" cy="0"/>
          </a:xfrm>
          <a:prstGeom prst="line">
            <a:avLst/>
          </a:prstGeom>
          <a:ln>
            <a:solidFill>
              <a:srgbClr val="A514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0660"/>
            <a:ext cx="10972800" cy="604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55801"/>
            <a:ext cx="10972800" cy="397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60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3DF7E84-A078-444E-B1A2-105EC3D85D56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60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60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5BF07AC-08EC-6644-BF92-F974AE2560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7" y="192024"/>
            <a:ext cx="4572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2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2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A51417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4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Hebrew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IDEO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Heys</dc:creator>
  <cp:lastModifiedBy>Microsoft Office User</cp:lastModifiedBy>
  <cp:revision>38</cp:revision>
  <dcterms:created xsi:type="dcterms:W3CDTF">2012-08-03T10:29:40Z</dcterms:created>
  <dcterms:modified xsi:type="dcterms:W3CDTF">2015-12-16T22:46:29Z</dcterms:modified>
</cp:coreProperties>
</file>