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417"/>
    <a:srgbClr val="6C7373"/>
    <a:srgbClr val="E1E1E1"/>
    <a:srgbClr val="566568"/>
    <a:srgbClr val="C41039"/>
    <a:srgbClr val="69787B"/>
    <a:srgbClr val="69780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9" autoAdjust="0"/>
    <p:restoredTop sz="94643"/>
  </p:normalViewPr>
  <p:slideViewPr>
    <p:cSldViewPr snapToGrid="0" snapToObjects="1">
      <p:cViewPr>
        <p:scale>
          <a:sx n="100" d="100"/>
          <a:sy n="100" d="100"/>
        </p:scale>
        <p:origin x="2120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AD09-9720-9047-BB14-484CD98DBB2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0D64-6F43-4C4D-BE6A-3F3482A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6C73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733" y="2253751"/>
            <a:ext cx="4987877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733" y="3596777"/>
            <a:ext cx="4987877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1linerev(1c)1000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8" y="5851976"/>
            <a:ext cx="3608228" cy="5636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5654452" y="436622"/>
            <a:ext cx="3262720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5654452" y="436622"/>
            <a:ext cx="3262720" cy="6025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733" y="2253751"/>
            <a:ext cx="4987877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733" y="3596777"/>
            <a:ext cx="4987877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1linerev(1c)1000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8" y="5851976"/>
            <a:ext cx="3608228" cy="5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72" y="43744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202" y="437444"/>
            <a:ext cx="7237465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89" y="1600200"/>
            <a:ext cx="8142111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72" y="43744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70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64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Microsoft Office User</cp:lastModifiedBy>
  <cp:revision>50</cp:revision>
  <dcterms:created xsi:type="dcterms:W3CDTF">2013-07-09T17:46:55Z</dcterms:created>
  <dcterms:modified xsi:type="dcterms:W3CDTF">2015-12-08T15:39:53Z</dcterms:modified>
</cp:coreProperties>
</file>