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417"/>
    <a:srgbClr val="6C7373"/>
    <a:srgbClr val="E1E1E1"/>
    <a:srgbClr val="566568"/>
    <a:srgbClr val="C41039"/>
    <a:srgbClr val="69787B"/>
    <a:srgbClr val="69780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9" autoAdjust="0"/>
    <p:restoredTop sz="94643"/>
  </p:normalViewPr>
  <p:slideViewPr>
    <p:cSldViewPr snapToGrid="0" snapToObjects="1">
      <p:cViewPr>
        <p:scale>
          <a:sx n="100" d="100"/>
          <a:sy n="100" d="100"/>
        </p:scale>
        <p:origin x="2120" y="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3AD09-9720-9047-BB14-484CD98DBB2F}" type="datetimeFigureOut">
              <a:rPr lang="en-US" smtClean="0"/>
              <a:t>12/8/15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80D64-6F43-4C4D-BE6A-3F3482AA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90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rgbClr val="6C73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733" y="2253751"/>
            <a:ext cx="4987877" cy="1217083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733" y="3596777"/>
            <a:ext cx="4987877" cy="48083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1linerev(1c)1000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88" y="5851976"/>
            <a:ext cx="3608228" cy="5636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28"/>
          <a:stretch/>
        </p:blipFill>
        <p:spPr>
          <a:xfrm>
            <a:off x="5654452" y="436622"/>
            <a:ext cx="3262720" cy="602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13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rgbClr val="A514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28"/>
          <a:stretch/>
        </p:blipFill>
        <p:spPr>
          <a:xfrm>
            <a:off x="5654452" y="436622"/>
            <a:ext cx="3262720" cy="6025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733" y="2253751"/>
            <a:ext cx="4987877" cy="1217083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733" y="3596777"/>
            <a:ext cx="4987877" cy="48083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1linerev(1c)1000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88" y="5851976"/>
            <a:ext cx="3608228" cy="56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17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C7373"/>
                </a:solidFill>
              </a:defRPr>
            </a:lvl1pPr>
            <a:lvl2pPr>
              <a:defRPr>
                <a:solidFill>
                  <a:srgbClr val="6C7373"/>
                </a:solidFill>
              </a:defRPr>
            </a:lvl2pPr>
            <a:lvl3pPr>
              <a:defRPr>
                <a:solidFill>
                  <a:srgbClr val="6C7373"/>
                </a:solidFill>
              </a:defRPr>
            </a:lvl3pPr>
            <a:lvl4pPr>
              <a:defRPr>
                <a:solidFill>
                  <a:srgbClr val="6C7373"/>
                </a:solidFill>
              </a:defRPr>
            </a:lvl4pPr>
            <a:lvl5pPr>
              <a:defRPr>
                <a:solidFill>
                  <a:srgbClr val="6C737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C737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4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472" y="437444"/>
            <a:ext cx="795528" cy="9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59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7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5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4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sh_U_PPT_Template-0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4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21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rgbClr val="E1E1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202" y="437444"/>
            <a:ext cx="7237465" cy="9801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889" y="1600200"/>
            <a:ext cx="8142111" cy="477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472" y="437444"/>
            <a:ext cx="795528" cy="9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1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  <p:sldLayoutId id="2147483650" r:id="rId3"/>
    <p:sldLayoutId id="2147483660" r:id="rId4"/>
    <p:sldLayoutId id="2147483652" r:id="rId5"/>
    <p:sldLayoutId id="2147483653" r:id="rId6"/>
    <p:sldLayoutId id="2147483654" r:id="rId7"/>
    <p:sldLayoutId id="2147483670" r:id="rId8"/>
    <p:sldLayoutId id="2147483655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6C7373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733" y="3596777"/>
            <a:ext cx="4987877" cy="480836"/>
          </a:xfrm>
        </p:spPr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8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9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5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3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7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3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9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064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0</Words>
  <Application>Microsoft Macintosh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Rockwell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</dc:creator>
  <cp:lastModifiedBy>Microsoft Office User</cp:lastModifiedBy>
  <cp:revision>52</cp:revision>
  <dcterms:created xsi:type="dcterms:W3CDTF">2013-07-09T17:46:55Z</dcterms:created>
  <dcterms:modified xsi:type="dcterms:W3CDTF">2015-12-08T15:40:28Z</dcterms:modified>
</cp:coreProperties>
</file>